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7" r:id="rId2"/>
    <p:sldId id="270" r:id="rId3"/>
    <p:sldId id="256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6" r:id="rId18"/>
    <p:sldId id="277" r:id="rId19"/>
    <p:sldId id="275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sno State" initials="F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00" autoAdjust="0"/>
    <p:restoredTop sz="86356" autoAdjust="0"/>
  </p:normalViewPr>
  <p:slideViewPr>
    <p:cSldViewPr snapToGrid="0">
      <p:cViewPr varScale="1">
        <p:scale>
          <a:sx n="59" d="100"/>
          <a:sy n="59" d="100"/>
        </p:scale>
        <p:origin x="2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5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DC6FC-BDEB-41D4-9130-E64C65A0A5E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81343-988D-4A5E-A7E5-5F467CD0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1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81343-988D-4A5E-A7E5-5F467CD0CB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4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1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1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2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6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9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5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7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8D515A-664C-4716-84B6-40732AE1EAF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31F2C94-7169-489F-8F5E-0628622E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26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693"/>
            <a:ext cx="12192000" cy="6828307"/>
          </a:xfrm>
        </p:spPr>
      </p:pic>
      <p:sp>
        <p:nvSpPr>
          <p:cNvPr id="7" name="TextBox 6"/>
          <p:cNvSpPr txBox="1"/>
          <p:nvPr/>
        </p:nvSpPr>
        <p:spPr>
          <a:xfrm>
            <a:off x="3789948" y="1983739"/>
            <a:ext cx="10106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r>
              <a:rPr lang="en-US" sz="3600" b="1" dirty="0"/>
              <a:t>T</a:t>
            </a:r>
            <a:r>
              <a:rPr lang="en-US" sz="3600" b="1" dirty="0" smtClean="0"/>
              <a:t>he</a:t>
            </a:r>
            <a:endParaRPr lang="en-US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09665" y="1562100"/>
            <a:ext cx="3116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Land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09665" y="2470865"/>
            <a:ext cx="236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Of</a:t>
            </a:r>
            <a:r>
              <a:rPr lang="en-US" b="1" dirty="0" smtClean="0"/>
              <a:t> 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09664" y="3467100"/>
            <a:ext cx="3116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Peace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bloody transition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251" y="1250998"/>
            <a:ext cx="7342328" cy="4716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King David </a:t>
            </a:r>
            <a:r>
              <a:rPr lang="en-US" dirty="0"/>
              <a:t>hotel </a:t>
            </a:r>
            <a:r>
              <a:rPr lang="en-US" dirty="0" smtClean="0"/>
              <a:t>bombing</a:t>
            </a:r>
          </a:p>
          <a:p>
            <a:r>
              <a:rPr lang="en-US" dirty="0" smtClean="0"/>
              <a:t>Tension rose between the Palestinians and the new immigrants </a:t>
            </a:r>
          </a:p>
          <a:p>
            <a:r>
              <a:rPr lang="en-US" dirty="0" smtClean="0"/>
              <a:t>Up until Britain lost control of the situation and surrendered Palestine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80" y="2151842"/>
            <a:ext cx="5379932" cy="36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84" y="152400"/>
            <a:ext cx="9905998" cy="1905000"/>
          </a:xfrm>
        </p:spPr>
        <p:txBody>
          <a:bodyPr/>
          <a:lstStyle/>
          <a:p>
            <a:pPr algn="ctr"/>
            <a:r>
              <a:rPr lang="en-US" b="1" dirty="0" smtClean="0"/>
              <a:t>The end of Palestine “alnakba”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31" y="1001485"/>
            <a:ext cx="9905998" cy="3124201"/>
          </a:xfrm>
        </p:spPr>
        <p:txBody>
          <a:bodyPr/>
          <a:lstStyle/>
          <a:p>
            <a:r>
              <a:rPr lang="en-US" dirty="0" smtClean="0"/>
              <a:t>In 1948, State of Israel was born. </a:t>
            </a:r>
          </a:p>
          <a:p>
            <a:r>
              <a:rPr lang="en-US" dirty="0" smtClean="0"/>
              <a:t>Arabs attacked a day later</a:t>
            </a:r>
            <a:r>
              <a:rPr lang="en-US" dirty="0"/>
              <a:t> </a:t>
            </a:r>
            <a:r>
              <a:rPr lang="en-US" dirty="0" smtClean="0"/>
              <a:t>and lost </a:t>
            </a:r>
          </a:p>
          <a:p>
            <a:r>
              <a:rPr lang="en-US" dirty="0" smtClean="0"/>
              <a:t>The lands of the Palestinians decreased dramatically</a:t>
            </a:r>
          </a:p>
          <a:p>
            <a:r>
              <a:rPr lang="en-US" dirty="0" smtClean="0"/>
              <a:t>The conflict continues to this day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81" y="3557329"/>
            <a:ext cx="3854493" cy="2557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29" y="1423046"/>
            <a:ext cx="2776605" cy="50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conflict continues “1967”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51844"/>
            <a:ext cx="9905998" cy="3124201"/>
          </a:xfrm>
        </p:spPr>
        <p:txBody>
          <a:bodyPr/>
          <a:lstStyle/>
          <a:p>
            <a:r>
              <a:rPr lang="en-US" dirty="0" smtClean="0"/>
              <a:t>Then in 1967, Russia falsely informed the Syrian army that Israel was planning on attacking Syria </a:t>
            </a:r>
          </a:p>
          <a:p>
            <a:r>
              <a:rPr lang="en-US" dirty="0" smtClean="0"/>
              <a:t>Egypt sent its troops and a war took place</a:t>
            </a:r>
          </a:p>
          <a:p>
            <a:r>
              <a:rPr lang="en-US" dirty="0" smtClean="0"/>
              <a:t>Israel defeated Egypt, Syria, and Jordan</a:t>
            </a:r>
          </a:p>
          <a:p>
            <a:r>
              <a:rPr lang="en-US" dirty="0" smtClean="0"/>
              <a:t>The lands of the Palestinians increased dramatically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4" y="283336"/>
            <a:ext cx="3132710" cy="61754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31" y="283336"/>
            <a:ext cx="7820238" cy="5200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4375" y="5695949"/>
            <a:ext cx="474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/>
              <a:t>Palestine went from 94% inhabited by Palestinians, to just about 14%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2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wall and settlements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31" y="2219325"/>
            <a:ext cx="3322636" cy="3381375"/>
          </a:xfrm>
        </p:spPr>
        <p:txBody>
          <a:bodyPr/>
          <a:lstStyle/>
          <a:p>
            <a:r>
              <a:rPr lang="en-US" dirty="0"/>
              <a:t>Designed to separate Palestinians from Israelis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16" y="2324099"/>
            <a:ext cx="43815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2" y="2324099"/>
            <a:ext cx="4324349" cy="28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358481"/>
            <a:ext cx="4467220" cy="26501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50" y="4008639"/>
            <a:ext cx="4172331" cy="2675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51" y="1358481"/>
            <a:ext cx="4172331" cy="2607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4032495"/>
            <a:ext cx="4467220" cy="2783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24431" y="527443"/>
            <a:ext cx="446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Israel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36610" y="527443"/>
            <a:ext cx="446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Palestine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5525" y="3351751"/>
            <a:ext cx="321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VS</a:t>
            </a:r>
            <a:r>
              <a:rPr lang="en-US" sz="4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5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Economy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43150"/>
            <a:ext cx="10056811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 The UN states that Palestinian economy would double without Israeli occupation</a:t>
            </a:r>
          </a:p>
          <a:p>
            <a:r>
              <a:rPr lang="en-US" dirty="0" smtClean="0"/>
              <a:t>Restrictions on goods and imports </a:t>
            </a:r>
          </a:p>
          <a:p>
            <a:r>
              <a:rPr lang="en-US" dirty="0" smtClean="0"/>
              <a:t>Losses of land, water, and other resources</a:t>
            </a:r>
          </a:p>
          <a:p>
            <a:r>
              <a:rPr lang="en-US" dirty="0" smtClean="0"/>
              <a:t>Air and sea blockade in Gaza</a:t>
            </a:r>
          </a:p>
          <a:p>
            <a:r>
              <a:rPr lang="en-US" dirty="0" smtClean="0"/>
              <a:t>Illegal expansions of Israeli settlements</a:t>
            </a:r>
          </a:p>
          <a:p>
            <a:r>
              <a:rPr lang="en-US" dirty="0" smtClean="0"/>
              <a:t>Israel has control over 60% of the west bank </a:t>
            </a:r>
          </a:p>
          <a:p>
            <a:r>
              <a:rPr lang="en-US" dirty="0" smtClean="0"/>
              <a:t>According to the world bank, unemployment is at 26%</a:t>
            </a:r>
          </a:p>
          <a:p>
            <a:r>
              <a:rPr lang="en-US" dirty="0" smtClean="0"/>
              <a:t>Dependent on foreign aid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Culture and Values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58661"/>
            <a:ext cx="9905998" cy="3124201"/>
          </a:xfrm>
        </p:spPr>
        <p:txBody>
          <a:bodyPr/>
          <a:lstStyle/>
          <a:p>
            <a:r>
              <a:rPr lang="en-US" dirty="0" smtClean="0"/>
              <a:t>Family</a:t>
            </a:r>
          </a:p>
          <a:p>
            <a:r>
              <a:rPr lang="en-US" dirty="0" smtClean="0"/>
              <a:t>Religion </a:t>
            </a:r>
          </a:p>
          <a:p>
            <a:r>
              <a:rPr lang="en-US" dirty="0" smtClean="0"/>
              <a:t>Honor </a:t>
            </a:r>
          </a:p>
          <a:p>
            <a:r>
              <a:rPr lang="en-US" dirty="0" smtClean="0"/>
              <a:t>Hospitality </a:t>
            </a:r>
          </a:p>
          <a:p>
            <a:r>
              <a:rPr lang="en-US" dirty="0" smtClean="0"/>
              <a:t>Holidays are </a:t>
            </a:r>
            <a:r>
              <a:rPr lang="en-US" dirty="0" err="1" smtClean="0"/>
              <a:t>Eid</a:t>
            </a:r>
            <a:r>
              <a:rPr lang="en-US" dirty="0" smtClean="0"/>
              <a:t> al-</a:t>
            </a:r>
            <a:r>
              <a:rPr lang="en-US" dirty="0" err="1" smtClean="0"/>
              <a:t>Adha</a:t>
            </a:r>
            <a:r>
              <a:rPr lang="en-US" dirty="0" smtClean="0"/>
              <a:t> and </a:t>
            </a:r>
            <a:r>
              <a:rPr lang="en-US" dirty="0" err="1" smtClean="0"/>
              <a:t>eid</a:t>
            </a:r>
            <a:r>
              <a:rPr lang="en-US" dirty="0" smtClean="0"/>
              <a:t> </a:t>
            </a:r>
            <a:r>
              <a:rPr lang="en-US" dirty="0" smtClean="0"/>
              <a:t>Al-</a:t>
            </a:r>
            <a:r>
              <a:rPr lang="en-US" dirty="0" err="1" smtClean="0"/>
              <a:t>Fitr</a:t>
            </a:r>
            <a:r>
              <a:rPr lang="en-US" dirty="0" smtClean="0"/>
              <a:t> and Christmas </a:t>
            </a:r>
          </a:p>
          <a:p>
            <a:r>
              <a:rPr lang="en-US" dirty="0" err="1" smtClean="0"/>
              <a:t>kufeyya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221" y="609600"/>
            <a:ext cx="4654952" cy="1657027"/>
          </a:xfrm>
        </p:spPr>
        <p:txBody>
          <a:bodyPr/>
          <a:lstStyle/>
          <a:p>
            <a:r>
              <a:rPr lang="en-US" b="1" dirty="0" err="1" smtClean="0"/>
              <a:t>Kufeyya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88" y="1774371"/>
            <a:ext cx="3572968" cy="426199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7" y="1818148"/>
            <a:ext cx="4294359" cy="2797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6" y="1818148"/>
            <a:ext cx="4019912" cy="27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63" y="647700"/>
            <a:ext cx="9905998" cy="1905000"/>
          </a:xfrm>
        </p:spPr>
        <p:txBody>
          <a:bodyPr/>
          <a:lstStyle/>
          <a:p>
            <a:pPr algn="ctr"/>
            <a:r>
              <a:rPr lang="en-US" b="1" dirty="0" smtClean="0"/>
              <a:t>Food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2" y="2386059"/>
            <a:ext cx="3810000" cy="2857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059"/>
            <a:ext cx="3438752" cy="28575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83" y="2386058"/>
            <a:ext cx="3476807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43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49400"/>
            <a:ext cx="9823629" cy="6554053"/>
          </a:xfrm>
        </p:spPr>
      </p:pic>
    </p:spTree>
    <p:extLst>
      <p:ext uri="{BB962C8B-B14F-4D97-AF65-F5344CB8AC3E}">
        <p14:creationId xmlns:p14="http://schemas.microsoft.com/office/powerpoint/2010/main" val="3662515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74" y="1285570"/>
            <a:ext cx="4478112" cy="4797178"/>
          </a:xfrm>
        </p:spPr>
      </p:pic>
    </p:spTree>
    <p:extLst>
      <p:ext uri="{BB962C8B-B14F-4D97-AF65-F5344CB8AC3E}">
        <p14:creationId xmlns:p14="http://schemas.microsoft.com/office/powerpoint/2010/main" val="112804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-1472317"/>
            <a:ext cx="9144000" cy="2387600"/>
          </a:xfrm>
        </p:spPr>
        <p:txBody>
          <a:bodyPr/>
          <a:lstStyle/>
          <a:p>
            <a:r>
              <a:rPr lang="en-US" b="1" dirty="0" smtClean="0"/>
              <a:t>Palestine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915283"/>
            <a:ext cx="4589623" cy="5864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6875" y="1094874"/>
            <a:ext cx="6051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Where Christianity was born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Where the great Jewish kingdom was established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Where Muslims have the Holy mosque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51" y="2197795"/>
            <a:ext cx="6739865" cy="45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286" y="296779"/>
            <a:ext cx="9735135" cy="1363579"/>
          </a:xfrm>
        </p:spPr>
        <p:txBody>
          <a:bodyPr/>
          <a:lstStyle/>
          <a:p>
            <a:pPr algn="ctr"/>
            <a:r>
              <a:rPr lang="en-US" b="1" dirty="0" smtClean="0"/>
              <a:t>The Jewish kingdom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2979" y="1434265"/>
            <a:ext cx="528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first Jewish kingdom was established in Palestine 1400 B.C.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Western </a:t>
            </a:r>
            <a:r>
              <a:rPr lang="en-US" dirty="0"/>
              <a:t>W</a:t>
            </a:r>
            <a:r>
              <a:rPr lang="en-US" dirty="0" smtClean="0"/>
              <a:t>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61" y="1434265"/>
            <a:ext cx="3789001" cy="4743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2577624"/>
            <a:ext cx="5590375" cy="36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381" y="64118"/>
            <a:ext cx="9905998" cy="1905000"/>
          </a:xfrm>
        </p:spPr>
        <p:txBody>
          <a:bodyPr/>
          <a:lstStyle/>
          <a:p>
            <a:pPr algn="ctr"/>
            <a:r>
              <a:rPr lang="en-US" b="1" dirty="0" smtClean="0"/>
              <a:t>The Church of the holy sepulcher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1864895"/>
            <a:ext cx="595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Place of Crucifixion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said that the tomb of Jesus is in the church, discovered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0" y="2788225"/>
            <a:ext cx="5226959" cy="3701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1" y="3706099"/>
            <a:ext cx="4098758" cy="27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170" y="83549"/>
            <a:ext cx="9905998" cy="1905000"/>
          </a:xfrm>
        </p:spPr>
        <p:txBody>
          <a:bodyPr/>
          <a:lstStyle/>
          <a:p>
            <a:pPr algn="ctr"/>
            <a:r>
              <a:rPr lang="en-US" b="1" dirty="0" smtClean="0"/>
              <a:t>The dome of the rock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2850" y="1932732"/>
            <a:ext cx="5763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holy mosque for </a:t>
            </a:r>
            <a:r>
              <a:rPr lang="en-US" dirty="0"/>
              <a:t>M</a:t>
            </a:r>
            <a:r>
              <a:rPr lang="en-US" dirty="0" smtClean="0"/>
              <a:t>uslims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is believed that it stands on a holy rock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holy place for </a:t>
            </a:r>
            <a:r>
              <a:rPr lang="en-US" dirty="0"/>
              <a:t>J</a:t>
            </a:r>
            <a:r>
              <a:rPr lang="en-US" dirty="0" smtClean="0"/>
              <a:t>ews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was believed that the dome is the biblical temple of Solomon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1" y="3105189"/>
            <a:ext cx="5526180" cy="3653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3" y="3738340"/>
            <a:ext cx="5091534" cy="30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Holy</a:t>
            </a:r>
            <a:br>
              <a:rPr lang="en-US" b="1" dirty="0" smtClean="0"/>
            </a:br>
            <a:r>
              <a:rPr lang="en-US" b="1" dirty="0" smtClean="0"/>
              <a:t>Sites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39" y="3706809"/>
            <a:ext cx="4300745" cy="2849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" y="780953"/>
            <a:ext cx="4055888" cy="2687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94" y="780953"/>
            <a:ext cx="3944040" cy="26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898" y="210355"/>
            <a:ext cx="9905998" cy="1905000"/>
          </a:xfrm>
        </p:spPr>
        <p:txBody>
          <a:bodyPr/>
          <a:lstStyle/>
          <a:p>
            <a:pPr algn="ctr"/>
            <a:r>
              <a:rPr lang="en-US" b="1" dirty="0" smtClean="0"/>
              <a:t>Beginning of immigration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" y="1751642"/>
            <a:ext cx="7120844" cy="3962401"/>
          </a:xfrm>
        </p:spPr>
        <p:txBody>
          <a:bodyPr>
            <a:normAutofit/>
          </a:bodyPr>
          <a:lstStyle/>
          <a:p>
            <a:r>
              <a:rPr lang="en-US" dirty="0" smtClean="0"/>
              <a:t>Immigration of Jews started in 1881 when czar alexander ii was assassinated and his son took over in Russia</a:t>
            </a:r>
            <a:endParaRPr lang="en-US" dirty="0"/>
          </a:p>
          <a:p>
            <a:r>
              <a:rPr lang="en-US" dirty="0" smtClean="0"/>
              <a:t>1904, the second round of immigration began </a:t>
            </a:r>
          </a:p>
          <a:p>
            <a:pPr lvl="1"/>
            <a:r>
              <a:rPr lang="en-US" dirty="0" smtClean="0"/>
              <a:t>They hated that Arabs worked on their holy land </a:t>
            </a:r>
          </a:p>
          <a:p>
            <a:pPr lvl="1"/>
            <a:r>
              <a:rPr lang="en-US" dirty="0" smtClean="0"/>
              <a:t>They believed they had to work on the land which in turn created tension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0" y="1751643"/>
            <a:ext cx="3517532" cy="41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sudden change of ownership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57906"/>
            <a:ext cx="9905998" cy="312420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After WWI, Britain took over Palestine and established it as the national Jewish home</a:t>
            </a:r>
            <a:r>
              <a:rPr lang="en-US" dirty="0"/>
              <a:t> </a:t>
            </a:r>
            <a:r>
              <a:rPr lang="en-US" dirty="0" smtClean="0"/>
              <a:t>“Balfour declaration”</a:t>
            </a:r>
          </a:p>
          <a:p>
            <a:r>
              <a:rPr lang="en-US" dirty="0" smtClean="0"/>
              <a:t>Britain established Palestine as the national Jewish home one month before ceasing it</a:t>
            </a:r>
          </a:p>
          <a:p>
            <a:r>
              <a:rPr lang="en-US" dirty="0" smtClean="0"/>
              <a:t>Even though the declaration was before the British had authority over Palestine, it became effective, due to the allied forces agreeing on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773</TotalTime>
  <Words>443</Words>
  <Application>Microsoft Office PowerPoint</Application>
  <PresentationFormat>Widescreen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Mesh</vt:lpstr>
      <vt:lpstr>PowerPoint Presentation</vt:lpstr>
      <vt:lpstr>PowerPoint Presentation</vt:lpstr>
      <vt:lpstr>Palestine</vt:lpstr>
      <vt:lpstr>The Jewish kingdom </vt:lpstr>
      <vt:lpstr>The Church of the holy sepulcher </vt:lpstr>
      <vt:lpstr>The dome of the rock</vt:lpstr>
      <vt:lpstr>Holy Sites</vt:lpstr>
      <vt:lpstr>Beginning of immigration</vt:lpstr>
      <vt:lpstr>A sudden change of ownership</vt:lpstr>
      <vt:lpstr>A bloody transition</vt:lpstr>
      <vt:lpstr>The end of Palestine “alnakba”</vt:lpstr>
      <vt:lpstr>The conflict continues “1967”</vt:lpstr>
      <vt:lpstr>PowerPoint Presentation</vt:lpstr>
      <vt:lpstr>The wall and settlements</vt:lpstr>
      <vt:lpstr>PowerPoint Presentation</vt:lpstr>
      <vt:lpstr>Economy</vt:lpstr>
      <vt:lpstr>Culture and Values</vt:lpstr>
      <vt:lpstr>Kufeyya</vt:lpstr>
      <vt:lpstr>Food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Palestine</dc:title>
  <dc:creator>Fresno State</dc:creator>
  <cp:lastModifiedBy>Fresno State</cp:lastModifiedBy>
  <cp:revision>71</cp:revision>
  <dcterms:created xsi:type="dcterms:W3CDTF">2016-09-26T20:54:07Z</dcterms:created>
  <dcterms:modified xsi:type="dcterms:W3CDTF">2016-10-18T18:29:42Z</dcterms:modified>
</cp:coreProperties>
</file>