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4660"/>
  </p:normalViewPr>
  <p:slideViewPr>
    <p:cSldViewPr snapToGrid="0">
      <p:cViewPr varScale="1">
        <p:scale>
          <a:sx n="116" d="100"/>
          <a:sy n="116" d="100"/>
        </p:scale>
        <p:origin x="138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90AEE1-6FCE-43D0-9BB9-25AEA0716568}"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386914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90AEE1-6FCE-43D0-9BB9-25AEA0716568}"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316064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90AEE1-6FCE-43D0-9BB9-25AEA0716568}"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263118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90AEE1-6FCE-43D0-9BB9-25AEA0716568}"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63977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90AEE1-6FCE-43D0-9BB9-25AEA0716568}"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3329028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90AEE1-6FCE-43D0-9BB9-25AEA0716568}" type="datetimeFigureOut">
              <a:rPr lang="en-US" smtClean="0"/>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496810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90AEE1-6FCE-43D0-9BB9-25AEA0716568}" type="datetimeFigureOut">
              <a:rPr lang="en-US" smtClean="0"/>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255813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90AEE1-6FCE-43D0-9BB9-25AEA0716568}" type="datetimeFigureOut">
              <a:rPr lang="en-US" smtClean="0"/>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3113398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0AEE1-6FCE-43D0-9BB9-25AEA0716568}" type="datetimeFigureOut">
              <a:rPr lang="en-US" smtClean="0"/>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2420577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0AEE1-6FCE-43D0-9BB9-25AEA0716568}" type="datetimeFigureOut">
              <a:rPr lang="en-US" smtClean="0"/>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275441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0AEE1-6FCE-43D0-9BB9-25AEA0716568}" type="datetimeFigureOut">
              <a:rPr lang="en-US" smtClean="0"/>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5E35C-CDD0-4DCA-8E0E-F0C8F7B9CFE7}" type="slidenum">
              <a:rPr lang="en-US" smtClean="0"/>
              <a:t>‹#›</a:t>
            </a:fld>
            <a:endParaRPr lang="en-US"/>
          </a:p>
        </p:txBody>
      </p:sp>
    </p:spTree>
    <p:extLst>
      <p:ext uri="{BB962C8B-B14F-4D97-AF65-F5344CB8AC3E}">
        <p14:creationId xmlns:p14="http://schemas.microsoft.com/office/powerpoint/2010/main" val="175793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0AEE1-6FCE-43D0-9BB9-25AEA0716568}" type="datetimeFigureOut">
              <a:rPr lang="en-US" smtClean="0"/>
              <a:t>7/5/2016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75E35C-CDD0-4DCA-8E0E-F0C8F7B9CFE7}" type="slidenum">
              <a:rPr lang="en-US" smtClean="0"/>
              <a:t>‹#›</a:t>
            </a:fld>
            <a:endParaRPr lang="en-US"/>
          </a:p>
        </p:txBody>
      </p:sp>
    </p:spTree>
    <p:extLst>
      <p:ext uri="{BB962C8B-B14F-4D97-AF65-F5344CB8AC3E}">
        <p14:creationId xmlns:p14="http://schemas.microsoft.com/office/powerpoint/2010/main" val="2693856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538319"/>
          </a:xfrm>
        </p:spPr>
        <p:txBody>
          <a:bodyPr>
            <a:normAutofit fontScale="90000"/>
          </a:bodyPr>
          <a:lstStyle/>
          <a:p>
            <a:r>
              <a:rPr lang="en-US" dirty="0" smtClean="0"/>
              <a:t>Military Science (Army ROTC) </a:t>
            </a:r>
            <a:br>
              <a:rPr lang="en-US" dirty="0" smtClean="0"/>
            </a:br>
            <a:r>
              <a:rPr lang="en-US" dirty="0" smtClean="0"/>
              <a:t>Request for Local Service Area Consideration</a:t>
            </a:r>
            <a:endParaRPr lang="en-US" dirty="0"/>
          </a:p>
        </p:txBody>
      </p:sp>
      <p:sp>
        <p:nvSpPr>
          <p:cNvPr id="3" name="Content Placeholder 2"/>
          <p:cNvSpPr>
            <a:spLocks noGrp="1"/>
          </p:cNvSpPr>
          <p:nvPr>
            <p:ph idx="1"/>
          </p:nvPr>
        </p:nvSpPr>
        <p:spPr>
          <a:xfrm>
            <a:off x="628650" y="2282825"/>
            <a:ext cx="7886700" cy="4351338"/>
          </a:xfrm>
        </p:spPr>
        <p:txBody>
          <a:bodyPr>
            <a:normAutofit lnSpcReduction="10000"/>
          </a:bodyPr>
          <a:lstStyle/>
          <a:p>
            <a:r>
              <a:rPr lang="en-US" dirty="0" smtClean="0"/>
              <a:t>Littlerock </a:t>
            </a:r>
            <a:r>
              <a:rPr lang="en-US" dirty="0"/>
              <a:t>High School, Littlerock, </a:t>
            </a:r>
            <a:r>
              <a:rPr lang="en-US" dirty="0" smtClean="0"/>
              <a:t>CA</a:t>
            </a:r>
          </a:p>
          <a:p>
            <a:pPr lvl="1"/>
            <a:r>
              <a:rPr lang="en-US" dirty="0" smtClean="0"/>
              <a:t>CSU Bakersfield Service Area</a:t>
            </a:r>
          </a:p>
          <a:p>
            <a:pPr lvl="1"/>
            <a:r>
              <a:rPr lang="en-US" dirty="0" smtClean="0"/>
              <a:t>CSU Bakersfield has no Army ROTC Program</a:t>
            </a:r>
          </a:p>
          <a:p>
            <a:pPr lvl="1"/>
            <a:r>
              <a:rPr lang="en-US" dirty="0" smtClean="0"/>
              <a:t>Very Successful ROTC students: Army </a:t>
            </a:r>
            <a:r>
              <a:rPr lang="en-US" dirty="0"/>
              <a:t>ROTC National Scholarship Winners &amp; 100% Graduation/Commission Rate to date, &amp; #1 HS overall with respect to administration </a:t>
            </a:r>
            <a:r>
              <a:rPr lang="en-US" dirty="0" smtClean="0"/>
              <a:t>support.</a:t>
            </a:r>
          </a:p>
          <a:p>
            <a:r>
              <a:rPr lang="en-US" dirty="0" smtClean="0"/>
              <a:t>East Union High School, Stockton, CA</a:t>
            </a:r>
          </a:p>
          <a:p>
            <a:pPr lvl="1"/>
            <a:r>
              <a:rPr lang="en-US" dirty="0" smtClean="0"/>
              <a:t>CSU Sacramento Service Area (has ROTC)</a:t>
            </a:r>
          </a:p>
          <a:p>
            <a:pPr lvl="1"/>
            <a:r>
              <a:rPr lang="en-US" dirty="0" smtClean="0"/>
              <a:t>Very successful previous ROTC recruitment.  Letter of endorsement from Lt. Col. Brian </a:t>
            </a:r>
            <a:r>
              <a:rPr lang="en-US" dirty="0" err="1" smtClean="0"/>
              <a:t>Knieriem</a:t>
            </a:r>
            <a:r>
              <a:rPr lang="en-US" dirty="0" smtClean="0"/>
              <a:t> (CSU Sac &amp; UC Davis).  </a:t>
            </a:r>
            <a:endParaRPr lang="en-US" dirty="0"/>
          </a:p>
        </p:txBody>
      </p:sp>
    </p:spTree>
    <p:extLst>
      <p:ext uri="{BB962C8B-B14F-4D97-AF65-F5344CB8AC3E}">
        <p14:creationId xmlns:p14="http://schemas.microsoft.com/office/powerpoint/2010/main" val="305811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80976" y="512668"/>
            <a:ext cx="8572499" cy="5621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000" dirty="0">
                <a:latin typeface="Arial" panose="020B0604020202020204" pitchFamily="34" charset="0"/>
              </a:rPr>
              <a:t/>
            </a:r>
            <a:br>
              <a:rPr lang="en-US" altLang="en-US" sz="1000" dirty="0">
                <a:latin typeface="Arial" panose="020B0604020202020204" pitchFamily="34" charset="0"/>
              </a:rPr>
            </a:br>
            <a:r>
              <a:rPr lang="en-US" altLang="en-US" sz="1000" dirty="0">
                <a:latin typeface="Arial" panose="020B0604020202020204" pitchFamily="34" charset="0"/>
              </a:rPr>
              <a:t>On Mar 31, 2016, at 12:20 PM, </a:t>
            </a:r>
            <a:r>
              <a:rPr lang="en-US" altLang="en-US" sz="1000" dirty="0" err="1">
                <a:latin typeface="Arial" panose="020B0604020202020204" pitchFamily="34" charset="0"/>
              </a:rPr>
              <a:t>Knieriem</a:t>
            </a:r>
            <a:r>
              <a:rPr lang="en-US" altLang="en-US" sz="1000" dirty="0">
                <a:latin typeface="Arial" panose="020B0604020202020204" pitchFamily="34" charset="0"/>
              </a:rPr>
              <a:t>, Brian M MAJ USARMY USACC (US) &lt;brian.m.knieriem.mil@mail.mil&gt; wrote:</a:t>
            </a:r>
            <a:br>
              <a:rPr lang="en-US" altLang="en-US" sz="1000" dirty="0">
                <a:latin typeface="Arial" panose="020B0604020202020204" pitchFamily="34" charset="0"/>
              </a:rPr>
            </a:br>
            <a:r>
              <a:rPr lang="en-US" altLang="en-US" sz="1000" dirty="0">
                <a:latin typeface="Arial" panose="020B0604020202020204" pitchFamily="34" charset="0"/>
              </a:rPr>
              <a:t/>
            </a:r>
            <a:br>
              <a:rPr lang="en-US" altLang="en-US" sz="1000" dirty="0">
                <a:latin typeface="Arial" panose="020B0604020202020204" pitchFamily="34" charset="0"/>
              </a:rPr>
            </a:br>
            <a:endParaRPr lang="en-US" altLang="en-US" sz="1000" dirty="0">
              <a:latin typeface="Arial" panose="020B0604020202020204" pitchFamily="34" charset="0"/>
            </a:endParaRPr>
          </a:p>
          <a:p>
            <a:pPr lvl="0" eaLnBrk="0" fontAlgn="base" hangingPunct="0">
              <a:spcBef>
                <a:spcPct val="0"/>
              </a:spcBef>
              <a:spcAft>
                <a:spcPct val="0"/>
              </a:spcAft>
            </a:pPr>
            <a:r>
              <a:rPr lang="en-US" altLang="en-US" sz="1000" dirty="0">
                <a:latin typeface="Arial" panose="020B0604020202020204" pitchFamily="34" charset="0"/>
              </a:rPr>
              <a:t> To Whom it May Concern, </a:t>
            </a:r>
            <a:br>
              <a:rPr lang="en-US" altLang="en-US" sz="1000" dirty="0">
                <a:latin typeface="Arial" panose="020B0604020202020204" pitchFamily="34" charset="0"/>
              </a:rPr>
            </a:br>
            <a:r>
              <a:rPr lang="en-US" altLang="en-US" sz="1000" dirty="0">
                <a:latin typeface="Arial" panose="020B0604020202020204" pitchFamily="34" charset="0"/>
              </a:rPr>
              <a:t> </a:t>
            </a:r>
            <a:br>
              <a:rPr lang="en-US" altLang="en-US" sz="1000" dirty="0">
                <a:latin typeface="Arial" panose="020B0604020202020204" pitchFamily="34" charset="0"/>
              </a:rPr>
            </a:br>
            <a:r>
              <a:rPr lang="en-US" altLang="en-US" sz="1000" dirty="0">
                <a:latin typeface="Arial" panose="020B0604020202020204" pitchFamily="34" charset="0"/>
              </a:rPr>
              <a:t>My name is Lieutenant Colonel Brian M. </a:t>
            </a:r>
            <a:r>
              <a:rPr lang="en-US" altLang="en-US" sz="1000" dirty="0" err="1">
                <a:latin typeface="Arial" panose="020B0604020202020204" pitchFamily="34" charset="0"/>
              </a:rPr>
              <a:t>Knieriem</a:t>
            </a:r>
            <a:r>
              <a:rPr lang="en-US" altLang="en-US" sz="1000" dirty="0">
                <a:latin typeface="Arial" panose="020B0604020202020204" pitchFamily="34" charset="0"/>
              </a:rPr>
              <a:t> and I am the Professor of Military Science for the University of California, Davis (UCD) and California State University, Sacramento (CSUS).  I understand there may be some concerns with Fresno State bringing East Union High School (near Stockton, CA) into a formal relationship that would potentially enhance potential students' ability to enroll into Fresno State’s Army ROTC Program.  </a:t>
            </a:r>
          </a:p>
          <a:p>
            <a:pPr lvl="0" eaLnBrk="0" fontAlgn="base" hangingPunct="0">
              <a:spcBef>
                <a:spcPct val="0"/>
              </a:spcBef>
              <a:spcAft>
                <a:spcPct val="0"/>
              </a:spcAft>
            </a:pPr>
            <a:r>
              <a:rPr lang="en-US" altLang="en-US" sz="1000" dirty="0">
                <a:latin typeface="Arial" panose="020B0604020202020204" pitchFamily="34" charset="0"/>
              </a:rPr>
              <a:t> </a:t>
            </a:r>
          </a:p>
          <a:p>
            <a:pPr lvl="0" eaLnBrk="0" fontAlgn="base" hangingPunct="0">
              <a:spcBef>
                <a:spcPct val="0"/>
              </a:spcBef>
              <a:spcAft>
                <a:spcPct val="0"/>
              </a:spcAft>
            </a:pPr>
            <a:r>
              <a:rPr lang="en-US" altLang="en-US" sz="1000" dirty="0">
                <a:latin typeface="Arial" panose="020B0604020202020204" pitchFamily="34" charset="0"/>
              </a:rPr>
              <a:t>Not only should you not be concerned, but I fully support Major Boyce R. Buckner, the Fresno State Army ROTC Program's relationship with East Union High School.</a:t>
            </a:r>
          </a:p>
          <a:p>
            <a:pPr lvl="0" eaLnBrk="0" fontAlgn="base" hangingPunct="0">
              <a:spcBef>
                <a:spcPct val="0"/>
              </a:spcBef>
              <a:spcAft>
                <a:spcPct val="0"/>
              </a:spcAft>
            </a:pPr>
            <a:r>
              <a:rPr lang="en-US" altLang="en-US" sz="1000" dirty="0">
                <a:latin typeface="Arial" panose="020B0604020202020204" pitchFamily="34" charset="0"/>
              </a:rPr>
              <a:t>Furthermore, I can attest that there is very little to no impact on our enrollment numbers at both UCD and CSUS.   </a:t>
            </a:r>
          </a:p>
          <a:p>
            <a:pPr lvl="0" eaLnBrk="0" fontAlgn="base" hangingPunct="0">
              <a:spcBef>
                <a:spcPct val="0"/>
              </a:spcBef>
              <a:spcAft>
                <a:spcPct val="0"/>
              </a:spcAft>
            </a:pPr>
            <a:r>
              <a:rPr lang="en-US" altLang="en-US" sz="1000" dirty="0">
                <a:latin typeface="Arial" panose="020B0604020202020204" pitchFamily="34" charset="0"/>
              </a:rPr>
              <a:t> </a:t>
            </a:r>
          </a:p>
          <a:p>
            <a:pPr lvl="0" eaLnBrk="0" fontAlgn="base" hangingPunct="0">
              <a:spcBef>
                <a:spcPct val="0"/>
              </a:spcBef>
              <a:spcAft>
                <a:spcPct val="0"/>
              </a:spcAft>
            </a:pPr>
            <a:r>
              <a:rPr lang="en-US" altLang="en-US" sz="1000" dirty="0">
                <a:latin typeface="Arial" panose="020B0604020202020204" pitchFamily="34" charset="0"/>
              </a:rPr>
              <a:t>I endorse and recommend supporting a formal relationship between East Union High School and the Fresno State Army ROTC.  Thank you for your time and consideration and if you have any questions or concerns please contact me. </a:t>
            </a:r>
          </a:p>
          <a:p>
            <a:pPr lvl="0" eaLnBrk="0" fontAlgn="base" hangingPunct="0">
              <a:spcBef>
                <a:spcPct val="0"/>
              </a:spcBef>
              <a:spcAft>
                <a:spcPct val="0"/>
              </a:spcAft>
            </a:pPr>
            <a:r>
              <a:rPr lang="en-US" altLang="en-US" sz="1000" dirty="0">
                <a:latin typeface="Arial" panose="020B0604020202020204" pitchFamily="34" charset="0"/>
              </a:rPr>
              <a:t/>
            </a:r>
            <a:br>
              <a:rPr lang="en-US" altLang="en-US" sz="1000" dirty="0">
                <a:latin typeface="Arial" panose="020B0604020202020204" pitchFamily="34" charset="0"/>
              </a:rPr>
            </a:br>
            <a:endParaRPr lang="en-US" altLang="en-US" sz="1000" dirty="0">
              <a:latin typeface="Arial" panose="020B0604020202020204" pitchFamily="34" charset="0"/>
            </a:endParaRPr>
          </a:p>
          <a:p>
            <a:pPr lvl="0" eaLnBrk="0" fontAlgn="base" hangingPunct="0">
              <a:spcBef>
                <a:spcPct val="0"/>
              </a:spcBef>
              <a:spcAft>
                <a:spcPct val="0"/>
              </a:spcAft>
            </a:pPr>
            <a:r>
              <a:rPr lang="en-US" altLang="en-US" sz="1000" dirty="0">
                <a:latin typeface="Arial" panose="020B0604020202020204" pitchFamily="34" charset="0"/>
              </a:rPr>
              <a:t>Brian M. </a:t>
            </a:r>
            <a:r>
              <a:rPr lang="en-US" altLang="en-US" sz="1000" dirty="0" err="1">
                <a:latin typeface="Arial" panose="020B0604020202020204" pitchFamily="34" charset="0"/>
              </a:rPr>
              <a:t>Knieriem</a:t>
            </a:r>
            <a:r>
              <a:rPr lang="en-US" altLang="en-US" sz="1000" dirty="0">
                <a:latin typeface="Arial" panose="020B0604020202020204" pitchFamily="34" charset="0"/>
              </a:rPr>
              <a:t/>
            </a:r>
            <a:br>
              <a:rPr lang="en-US" altLang="en-US" sz="1000" dirty="0">
                <a:latin typeface="Arial" panose="020B0604020202020204" pitchFamily="34" charset="0"/>
              </a:rPr>
            </a:br>
            <a:r>
              <a:rPr lang="en-US" altLang="en-US" sz="1000" dirty="0">
                <a:latin typeface="Arial" panose="020B0604020202020204" pitchFamily="34" charset="0"/>
              </a:rPr>
              <a:t>Lieutenant Colonel, Logistics</a:t>
            </a:r>
            <a:br>
              <a:rPr lang="en-US" altLang="en-US" sz="1000" dirty="0">
                <a:latin typeface="Arial" panose="020B0604020202020204" pitchFamily="34" charset="0"/>
              </a:rPr>
            </a:br>
            <a:r>
              <a:rPr lang="en-US" altLang="en-US" sz="1000" dirty="0">
                <a:latin typeface="Arial" panose="020B0604020202020204" pitchFamily="34" charset="0"/>
              </a:rPr>
              <a:t>Professor Military Science  </a:t>
            </a:r>
            <a:br>
              <a:rPr lang="en-US" altLang="en-US" sz="1000" dirty="0">
                <a:latin typeface="Arial" panose="020B0604020202020204" pitchFamily="34" charset="0"/>
              </a:rPr>
            </a:br>
            <a:r>
              <a:rPr lang="en-US" altLang="en-US" sz="1000" dirty="0">
                <a:latin typeface="Arial" panose="020B0604020202020204" pitchFamily="34" charset="0"/>
              </a:rPr>
              <a:t>University of California, Davis </a:t>
            </a:r>
            <a:br>
              <a:rPr lang="en-US" altLang="en-US" sz="1000" dirty="0">
                <a:latin typeface="Arial" panose="020B0604020202020204" pitchFamily="34" charset="0"/>
              </a:rPr>
            </a:br>
            <a:endParaRPr lang="en-US" altLang="en-US" sz="1000" dirty="0">
              <a:latin typeface="Arial" panose="020B0604020202020204" pitchFamily="34" charset="0"/>
            </a:endParaRPr>
          </a:p>
          <a:p>
            <a:pPr lvl="0" eaLnBrk="0" fontAlgn="base" hangingPunct="0">
              <a:spcBef>
                <a:spcPct val="0"/>
              </a:spcBef>
              <a:spcAft>
                <a:spcPct val="0"/>
              </a:spcAft>
            </a:pPr>
            <a:r>
              <a:rPr lang="en-US" altLang="en-US" sz="1000" dirty="0">
                <a:latin typeface="Arial" panose="020B0604020202020204" pitchFamily="34" charset="0"/>
              </a:rPr>
              <a:t> </a:t>
            </a:r>
          </a:p>
          <a:p>
            <a:pPr lvl="0" eaLnBrk="0" fontAlgn="base" hangingPunct="0">
              <a:spcBef>
                <a:spcPct val="0"/>
              </a:spcBef>
              <a:spcAft>
                <a:spcPct val="0"/>
              </a:spcAft>
            </a:pPr>
            <a:r>
              <a:rPr lang="en-US" altLang="en-US" sz="1000" dirty="0">
                <a:latin typeface="Arial" panose="020B0604020202020204" pitchFamily="34" charset="0"/>
              </a:rPr>
              <a:t>V/R,</a:t>
            </a:r>
          </a:p>
          <a:p>
            <a:pPr lvl="0" eaLnBrk="0" fontAlgn="base" hangingPunct="0">
              <a:spcBef>
                <a:spcPct val="0"/>
              </a:spcBef>
              <a:spcAft>
                <a:spcPct val="0"/>
              </a:spcAft>
            </a:pPr>
            <a:r>
              <a:rPr lang="en-US" altLang="en-US" sz="1000" dirty="0">
                <a:latin typeface="Arial" panose="020B0604020202020204" pitchFamily="34" charset="0"/>
              </a:rPr>
              <a:t>LTC Brian M. </a:t>
            </a:r>
            <a:r>
              <a:rPr lang="en-US" altLang="en-US" sz="1000" dirty="0" err="1">
                <a:latin typeface="Arial" panose="020B0604020202020204" pitchFamily="34" charset="0"/>
              </a:rPr>
              <a:t>Knieriem</a:t>
            </a:r>
            <a:r>
              <a:rPr lang="en-US" altLang="en-US" sz="1000" dirty="0">
                <a:latin typeface="Arial" panose="020B0604020202020204" pitchFamily="34" charset="0"/>
              </a:rPr>
              <a:t> </a:t>
            </a:r>
          </a:p>
          <a:p>
            <a:pPr lvl="0" eaLnBrk="0" fontAlgn="base" hangingPunct="0">
              <a:spcBef>
                <a:spcPct val="0"/>
              </a:spcBef>
              <a:spcAft>
                <a:spcPct val="0"/>
              </a:spcAft>
            </a:pPr>
            <a:r>
              <a:rPr lang="en-US" altLang="en-US" sz="1000" dirty="0">
                <a:latin typeface="Arial" panose="020B0604020202020204" pitchFamily="34" charset="0"/>
              </a:rPr>
              <a:t>Professor of Military Science - U.S. Army ROTC</a:t>
            </a:r>
          </a:p>
          <a:p>
            <a:pPr lvl="0" eaLnBrk="0" fontAlgn="base" hangingPunct="0">
              <a:spcBef>
                <a:spcPct val="0"/>
              </a:spcBef>
              <a:spcAft>
                <a:spcPct val="0"/>
              </a:spcAft>
            </a:pPr>
            <a:r>
              <a:rPr lang="en-US" altLang="en-US" sz="1000" dirty="0">
                <a:latin typeface="Arial" panose="020B0604020202020204" pitchFamily="34" charset="0"/>
              </a:rPr>
              <a:t>Department Chair University of California, Davis </a:t>
            </a:r>
          </a:p>
          <a:p>
            <a:pPr lvl="0" eaLnBrk="0" fontAlgn="base" hangingPunct="0">
              <a:spcBef>
                <a:spcPct val="0"/>
              </a:spcBef>
              <a:spcAft>
                <a:spcPct val="0"/>
              </a:spcAft>
            </a:pPr>
            <a:r>
              <a:rPr lang="en-US" altLang="en-US" sz="1000" dirty="0">
                <a:latin typeface="Arial" panose="020B0604020202020204" pitchFamily="34" charset="0"/>
              </a:rPr>
              <a:t>125 Hickey Gym</a:t>
            </a:r>
          </a:p>
          <a:p>
            <a:pPr lvl="0" eaLnBrk="0" fontAlgn="base" hangingPunct="0">
              <a:spcBef>
                <a:spcPct val="0"/>
              </a:spcBef>
              <a:spcAft>
                <a:spcPct val="0"/>
              </a:spcAft>
            </a:pPr>
            <a:r>
              <a:rPr lang="en-US" altLang="en-US" sz="1000" dirty="0">
                <a:latin typeface="Arial" panose="020B0604020202020204" pitchFamily="34" charset="0"/>
              </a:rPr>
              <a:t>One Shields Avenue</a:t>
            </a:r>
          </a:p>
          <a:p>
            <a:pPr lvl="0" eaLnBrk="0" fontAlgn="base" hangingPunct="0">
              <a:spcBef>
                <a:spcPct val="0"/>
              </a:spcBef>
              <a:spcAft>
                <a:spcPct val="0"/>
              </a:spcAft>
            </a:pPr>
            <a:r>
              <a:rPr lang="en-US" altLang="en-US" sz="1000" dirty="0">
                <a:latin typeface="Arial" panose="020B0604020202020204" pitchFamily="34" charset="0"/>
              </a:rPr>
              <a:t>Davis, CA 95616</a:t>
            </a:r>
          </a:p>
          <a:p>
            <a:pPr lvl="0" eaLnBrk="0" fontAlgn="base" hangingPunct="0">
              <a:spcBef>
                <a:spcPct val="0"/>
              </a:spcBef>
              <a:spcAft>
                <a:spcPct val="0"/>
              </a:spcAft>
            </a:pPr>
            <a:r>
              <a:rPr lang="en-US" altLang="en-US" sz="1000" dirty="0">
                <a:latin typeface="Arial" panose="020B0604020202020204" pitchFamily="34" charset="0"/>
              </a:rPr>
              <a:t>Office:  530-752-3056</a:t>
            </a:r>
          </a:p>
          <a:p>
            <a:pPr lvl="0" eaLnBrk="0" fontAlgn="base" hangingPunct="0">
              <a:spcBef>
                <a:spcPct val="0"/>
              </a:spcBef>
              <a:spcAft>
                <a:spcPct val="0"/>
              </a:spcAft>
            </a:pPr>
            <a:r>
              <a:rPr lang="en-US" altLang="en-US" sz="1000" dirty="0">
                <a:latin typeface="Arial" panose="020B0604020202020204" pitchFamily="34" charset="0"/>
              </a:rPr>
              <a:t>iPhone:  530-848-6386 </a:t>
            </a:r>
          </a:p>
          <a:p>
            <a:pPr lvl="0" eaLnBrk="0" fontAlgn="base" hangingPunct="0">
              <a:spcBef>
                <a:spcPct val="0"/>
              </a:spcBef>
              <a:spcAft>
                <a:spcPct val="0"/>
              </a:spcAft>
            </a:pPr>
            <a:r>
              <a:rPr lang="en-US" altLang="en-US" sz="1000" dirty="0">
                <a:latin typeface="Arial" panose="020B0604020202020204" pitchFamily="34" charset="0"/>
              </a:rPr>
              <a:t>email:  brian.m.knieriem.mil@mail.mil</a:t>
            </a:r>
          </a:p>
          <a:p>
            <a:pPr lvl="0" eaLnBrk="0" fontAlgn="base" hangingPunct="0">
              <a:spcBef>
                <a:spcPct val="0"/>
              </a:spcBef>
              <a:spcAft>
                <a:spcPct val="0"/>
              </a:spcAft>
            </a:pPr>
            <a:r>
              <a:rPr lang="en-US" altLang="en-US" sz="1000" dirty="0">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143288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TotalTime>
  <Words>92</Words>
  <Application>Microsoft Office PowerPoint</Application>
  <PresentationFormat>On-screen Show (4:3)</PresentationFormat>
  <Paragraphs>29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Military Science (Army ROTC)  Request for Local Service Area Consideration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Military Science (Army ROTC)  Request for Local Service Area Consideration</dc:title>
  <dc:creator>Scott Moore</dc:creator>
  <cp:lastModifiedBy>Tiewei Liu</cp:lastModifiedBy>
  <cp:revision>4</cp:revision>
  <dcterms:created xsi:type="dcterms:W3CDTF">2016-03-24T23:49:10Z</dcterms:created>
  <dcterms:modified xsi:type="dcterms:W3CDTF">2016-07-05T17:24:59Z</dcterms:modified>
</cp:coreProperties>
</file>